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93A1-D5B3-4FA2-BE09-D4AAD1AF9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12B6B-DF9C-4794-8942-BB5D66D1E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A9C3C-B9B5-41D9-B504-267024D8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61DA-2F77-495B-BB52-D5A2B7B4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9A802-2D80-437C-B428-8173985B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A087-36D5-42E2-9353-FBC9577E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F1CB4-D5EE-4795-9996-924D5ED06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5C976-4B15-4038-8031-230F7F89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CDE9C-087D-4BE8-A698-2EAC8E34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DE95-602B-471D-9DA4-092499CC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3A2DB-6301-4709-B62B-B99CD18F8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5CB4C-AA28-45D6-9EDE-C86EE6A6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4D00-7094-4053-BDA0-573BB690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E025-09B7-424A-B678-1B0BA853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F48B-19D5-41E1-BD51-2EA63518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0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C1CA-249F-4BAB-B492-CFBA1E81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88BA-D210-4603-B02C-2E89BF657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587AD-884D-4F24-B6E6-14F3C343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6F3B-4C53-4E49-AED7-9851ED78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EAE56-3708-42C2-9E88-CD29EACC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09AC-32ED-4F4E-9031-A2E643A9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89179-92A5-4956-87B0-A03FD6B8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E7754-6DBA-4C5A-8E3A-A9847AA8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631B-2CF4-4BCD-A457-2D8AF34F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828-A7D0-4E5F-AEE8-FEC1C2A3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F461-3002-4EEA-A550-22F89939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B200-CCF7-4434-BA58-F72AABECB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05D9D-DFBE-4EE0-B51F-85A7311CD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F040F-3881-4772-86F8-35449579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175B0-F9A4-43B8-B983-15C6EC17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B20E4-9F25-4CCD-AC04-702EACDA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8834-DCBA-4EE2-9ED1-715183DE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075A-9194-4AEA-A762-CCF7D5EC3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78976-CF99-44E6-8C92-DF8B79B08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99534-3455-4A8C-9032-771D775F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A82D5-DE95-442E-8868-ADAFA9307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2F000-0DEA-4ADF-A533-F17CE572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21847-4250-470E-B175-E29CCD9B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3CE1C-8D2A-4A5A-8F64-18B219CE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09D8-63EB-40E2-8A97-F57E4E16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71A40-A5AB-4ADA-9810-F32FB7AC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529EB-8C63-416E-A38B-6F769DED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03E56-3CF3-4EF6-AF6E-64A847F1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7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2847A-BA99-43AF-8CBD-E45F890B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F1926-948A-4CAE-92EB-477B10AA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7C06B-2D06-437A-9867-A1122FD4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4565-F5C2-4EC4-BFE9-E8E80D23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BE10-110F-4C76-8484-BE2859D9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10C46-7C79-4A39-B887-1623F74FC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8E6A3-3632-4699-95E9-31E0F0D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13885-CFB4-4BA0-BBEB-4D9342F1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2F98-6F67-429E-B3C9-0F86314C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3E3A-C83F-47EE-B47F-54FC86F99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C8319-D1A1-4BB9-8FBA-0F59DB56A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315D2-5427-46AE-86FE-0A54B5FF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51F7D-B3B5-44FB-83D0-E4ACDBBA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23A9B-2401-4FA4-B74D-2E3517AF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6EB6-8D8F-43EC-B344-76BAE062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2F632-1E18-468C-ADBD-125E33C6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F4177-A5A3-40AA-8E28-3E6E117B3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2FC2F-2FE2-416A-AED9-8B5DBD13D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327B-D6C4-437A-B28E-8F5431F1143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BBA7B-887B-417B-A053-D0A966CDC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8A59-7F6F-4BE4-9238-70A311D01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9A6C-A674-41B5-8CB7-C18A20213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6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ebp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8DA9-8E01-4B61-9992-D185D89B7461}"/>
              </a:ext>
            </a:extLst>
          </p:cNvPr>
          <p:cNvSpPr txBox="1"/>
          <p:nvPr/>
        </p:nvSpPr>
        <p:spPr>
          <a:xfrm>
            <a:off x="2154314" y="3013501"/>
            <a:ext cx="7883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latin typeface="Impact" panose="020B0806030902050204" pitchFamily="34" charset="0"/>
                <a:cs typeface="Cascadia Code Light" panose="020B0609020000020004" pitchFamily="49" charset="0"/>
              </a:rPr>
              <a:t>Infrastructure Description</a:t>
            </a:r>
          </a:p>
        </p:txBody>
      </p:sp>
    </p:spTree>
    <p:extLst>
      <p:ext uri="{BB962C8B-B14F-4D97-AF65-F5344CB8AC3E}">
        <p14:creationId xmlns:p14="http://schemas.microsoft.com/office/powerpoint/2010/main" val="240211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Configure S3 Bucket Endpoint: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7E197-8F2E-4441-ABDE-B851DFB42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300"/>
            <a:ext cx="5292553" cy="1491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9A8F2-8552-4D3D-A0B2-227F83CD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2600016"/>
            <a:ext cx="5000626" cy="581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3156E-5E5B-45AC-B212-B875962CF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938760"/>
            <a:ext cx="5257800" cy="2023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1198B-1C1B-4A3E-93DA-213F3E85F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444904"/>
            <a:ext cx="500062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Upload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A81CF-0B88-487B-B265-42EF27B1D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2037994"/>
            <a:ext cx="10001250" cy="320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4C0111-7B55-4804-8D1B-E6B67B46E0D7}"/>
              </a:ext>
            </a:extLst>
          </p:cNvPr>
          <p:cNvSpPr txBox="1"/>
          <p:nvPr/>
        </p:nvSpPr>
        <p:spPr>
          <a:xfrm>
            <a:off x="838200" y="5496281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Upload Files With Terminal or Circle CI: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7D724-86F5-451D-9A38-A8E3BF040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28946"/>
            <a:ext cx="7818798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AWS Configurations: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4E6E2-3D52-4D06-8E93-4E301913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0428"/>
            <a:ext cx="10515069" cy="2197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08557-3D45-4AE2-B0C1-AB89290D1397}"/>
              </a:ext>
            </a:extLst>
          </p:cNvPr>
          <p:cNvSpPr txBox="1"/>
          <p:nvPr/>
        </p:nvSpPr>
        <p:spPr>
          <a:xfrm>
            <a:off x="838199" y="4687653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But First You need to create IAM user.</a:t>
            </a:r>
          </a:p>
        </p:txBody>
      </p:sp>
    </p:spTree>
    <p:extLst>
      <p:ext uri="{BB962C8B-B14F-4D97-AF65-F5344CB8AC3E}">
        <p14:creationId xmlns:p14="http://schemas.microsoft.com/office/powerpoint/2010/main" val="8808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IAM User: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B7032-AE28-4466-83BC-2A935A95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06922"/>
            <a:ext cx="5188145" cy="1581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49B8D4-1830-4772-9C43-8A5DC4436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40389"/>
            <a:ext cx="5354899" cy="846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59A16-1246-4B64-9B2F-10998964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5105586"/>
            <a:ext cx="5342717" cy="106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0C03A-B2B4-4D2D-BBE7-66AE82263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56" y="2600016"/>
            <a:ext cx="5474100" cy="2705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6CAB3A-65EC-4127-87F1-1B7D4A244C27}"/>
              </a:ext>
            </a:extLst>
          </p:cNvPr>
          <p:cNvSpPr txBox="1"/>
          <p:nvPr/>
        </p:nvSpPr>
        <p:spPr>
          <a:xfrm>
            <a:off x="4920037" y="162828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(Create User Group)</a:t>
            </a:r>
          </a:p>
        </p:txBody>
      </p:sp>
    </p:spTree>
    <p:extLst>
      <p:ext uri="{BB962C8B-B14F-4D97-AF65-F5344CB8AC3E}">
        <p14:creationId xmlns:p14="http://schemas.microsoft.com/office/powerpoint/2010/main" val="259747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IAM User: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CAB3A-65EC-4127-87F1-1B7D4A244C27}"/>
              </a:ext>
            </a:extLst>
          </p:cNvPr>
          <p:cNvSpPr txBox="1"/>
          <p:nvPr/>
        </p:nvSpPr>
        <p:spPr>
          <a:xfrm>
            <a:off x="5117206" y="161008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(Create User 01)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7CFC7-DA0F-429E-84D4-B0DEBFF68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292"/>
            <a:ext cx="3769588" cy="8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FEB82-40F8-4FE7-817D-5C3C8388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5257800" cy="2623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E7ED6-67B8-4A1A-A4E7-FD177EA9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5094"/>
            <a:ext cx="5257801" cy="26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IAM User: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CAB3A-65EC-4127-87F1-1B7D4A244C27}"/>
              </a:ext>
            </a:extLst>
          </p:cNvPr>
          <p:cNvSpPr txBox="1"/>
          <p:nvPr/>
        </p:nvSpPr>
        <p:spPr>
          <a:xfrm>
            <a:off x="5117206" y="161008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(Create User 02)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0CBD8-896A-4B30-A9D2-FC6A8792F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79412"/>
            <a:ext cx="4287198" cy="2127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A9DB3-F93D-4FF6-9066-C177B7B3A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93" y="1979413"/>
            <a:ext cx="4279004" cy="2127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8626C-1A6E-4181-A1B4-DEDB8B6B2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87" y="4232888"/>
            <a:ext cx="5126824" cy="2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Uploading &amp; Check Site: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C4E1B-86C9-4E11-B8F0-B627F2F0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2371725"/>
            <a:ext cx="10001250" cy="211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220B5-18AB-4057-8929-74B99637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4878587"/>
            <a:ext cx="1000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552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Sample Environment In The Project First: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C62F9-A853-41EF-B318-68B67E25C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2259"/>
            <a:ext cx="9782175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12A47-4801-486D-B0CA-C83B44A9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0979"/>
            <a:ext cx="7080681" cy="37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0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The Sample Environment In AWS: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03054-BB62-4CA1-A239-540D1A574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0" y="1979413"/>
            <a:ext cx="10001250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06EEC-8D1A-4CEC-9E64-58D0097F5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0" y="4057294"/>
            <a:ext cx="1000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The Sample Environment In AWS: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66CB3-892C-445B-95E5-AEF3706E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13"/>
            <a:ext cx="100012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9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048-066C-44B5-A868-39DC8C30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679E-29B2-42D7-80AE-9249B28C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RDS Database.</a:t>
            </a:r>
          </a:p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S3 Bucket.</a:t>
            </a:r>
          </a:p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Elastic Beanstalk.</a:t>
            </a:r>
          </a:p>
          <a:p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279AA2-C644-4980-B9F6-AE532AEAEB71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9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512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The Sample Environment In AWS is Working: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6C5AC-9C4F-4FC2-B506-BD060066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923"/>
            <a:ext cx="10001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8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Deploy Server To EB: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D8992-E6CA-4BE2-95D5-78677DFF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5532"/>
            <a:ext cx="7856901" cy="602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972B7E-D2D5-4254-B8E1-2C0FFFD86E17}"/>
              </a:ext>
            </a:extLst>
          </p:cNvPr>
          <p:cNvSpPr txBox="1"/>
          <p:nvPr/>
        </p:nvSpPr>
        <p:spPr>
          <a:xfrm>
            <a:off x="838200" y="2092332"/>
            <a:ext cx="325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1. Use the environment in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4B858-E3A6-4E80-B6B3-D1EC182C62F1}"/>
              </a:ext>
            </a:extLst>
          </p:cNvPr>
          <p:cNvSpPr txBox="1"/>
          <p:nvPr/>
        </p:nvSpPr>
        <p:spPr>
          <a:xfrm>
            <a:off x="838200" y="3016125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2. Build Backend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8AD3D9-2F82-4252-9EC8-3B954563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6853"/>
            <a:ext cx="10001250" cy="1304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63143-E4B9-4308-87DC-1AD52A801D3D}"/>
              </a:ext>
            </a:extLst>
          </p:cNvPr>
          <p:cNvSpPr txBox="1"/>
          <p:nvPr/>
        </p:nvSpPr>
        <p:spPr>
          <a:xfrm>
            <a:off x="838199" y="4749646"/>
            <a:ext cx="5763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3. Specify The Archive File in </a:t>
            </a:r>
            <a:r>
              <a:rPr lang="en-US" sz="140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Config.yml</a:t>
            </a:r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in Elastic Beanstalk Folder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3993B3-86A7-4831-90DD-27FC308B5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25291"/>
            <a:ext cx="4152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2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972B7E-D2D5-4254-B8E1-2C0FFFD86E17}"/>
              </a:ext>
            </a:extLst>
          </p:cNvPr>
          <p:cNvSpPr txBox="1"/>
          <p:nvPr/>
        </p:nvSpPr>
        <p:spPr>
          <a:xfrm>
            <a:off x="838200" y="148865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4. Deploy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B40BB-03E0-466B-B288-043EBC09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5675"/>
            <a:ext cx="10001250" cy="201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7018FB-3667-4887-A808-097C79EDEDD7}"/>
              </a:ext>
            </a:extLst>
          </p:cNvPr>
          <p:cNvSpPr txBox="1"/>
          <p:nvPr/>
        </p:nvSpPr>
        <p:spPr>
          <a:xfrm>
            <a:off x="838199" y="387836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5. Open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227BD8-8D52-47E5-9821-393F1C6A9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65818"/>
            <a:ext cx="9515475" cy="600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C15C36-D9C8-458A-AD73-D1EEE7592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88495"/>
            <a:ext cx="10001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4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Check Errors: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2EAF2-A92D-4530-BD7F-DA798EF7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9757"/>
            <a:ext cx="5257800" cy="2233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AA110-AC9B-49BF-8DDD-B20C4825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01" y="1989757"/>
            <a:ext cx="5153799" cy="2233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D7FBD6-9CD8-47E3-B86A-C08BE405B7F1}"/>
              </a:ext>
            </a:extLst>
          </p:cNvPr>
          <p:cNvSpPr txBox="1"/>
          <p:nvPr/>
        </p:nvSpPr>
        <p:spPr>
          <a:xfrm>
            <a:off x="838200" y="4442058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Set Environment Variables: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9344C-A602-4BFC-8BF4-F90C0A63E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11390"/>
            <a:ext cx="100012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Then Build Again &amp; Deploy Again: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88A4D-F731-4C7C-9EF5-42F5FF0D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13"/>
            <a:ext cx="100012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Refresh The Environment Automatically After Upload: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4706D-D6E9-4D87-AB97-33746914C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41" y="2072364"/>
            <a:ext cx="5257800" cy="2128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71FF8-349A-4F8D-B6C6-34194298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05" y="4382250"/>
            <a:ext cx="6956672" cy="22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Elastic Beanstalk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505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If You are Done &gt;&gt; Terminate Environment: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CDD38-4063-4515-BF97-250BC5BD5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04" y="2083385"/>
            <a:ext cx="5056192" cy="1911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76814E-0497-4636-A594-C1C2B745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4099080"/>
            <a:ext cx="100012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3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8DA9-8E01-4B61-9992-D185D89B7461}"/>
              </a:ext>
            </a:extLst>
          </p:cNvPr>
          <p:cNvSpPr txBox="1"/>
          <p:nvPr/>
        </p:nvSpPr>
        <p:spPr>
          <a:xfrm>
            <a:off x="2154314" y="3013501"/>
            <a:ext cx="7883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latin typeface="Impact" panose="020B0806030902050204" pitchFamily="34" charset="0"/>
                <a:cs typeface="Cascadia Code Light" panose="020B0609020000020004" pitchFamily="49" charset="0"/>
              </a:rPr>
              <a:t>APP DEPENDENCIES</a:t>
            </a:r>
          </a:p>
        </p:txBody>
      </p:sp>
    </p:spTree>
    <p:extLst>
      <p:ext uri="{BB962C8B-B14F-4D97-AF65-F5344CB8AC3E}">
        <p14:creationId xmlns:p14="http://schemas.microsoft.com/office/powerpoint/2010/main" val="412191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APP DEPENDENCIES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Front End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641D59-764D-4742-B9B2-5B380AC6A966}"/>
              </a:ext>
            </a:extLst>
          </p:cNvPr>
          <p:cNvCxnSpPr>
            <a:cxnSpLocks/>
          </p:cNvCxnSpPr>
          <p:nvPr/>
        </p:nvCxnSpPr>
        <p:spPr>
          <a:xfrm>
            <a:off x="5989376" y="1690688"/>
            <a:ext cx="0" cy="47012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95DAC-4AEB-45A3-AA49-7B1E8E4CB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99" y="1979413"/>
            <a:ext cx="2390484" cy="4412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E3C34-95DD-4C60-AFAC-33A11C3BFA22}"/>
              </a:ext>
            </a:extLst>
          </p:cNvPr>
          <p:cNvSpPr txBox="1"/>
          <p:nvPr/>
        </p:nvSpPr>
        <p:spPr>
          <a:xfrm>
            <a:off x="6096000" y="16100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Back 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FB10EE-C620-4704-B943-EFB7AB0C0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12" y="1979413"/>
            <a:ext cx="3385017" cy="4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7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APP DEPENDENCIES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0AD6C0-20A3-4D17-845F-E55204CA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5616"/>
            <a:ext cx="5257800" cy="1813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CCB27-9994-443D-8B18-6EF1B4017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56" y="1501620"/>
            <a:ext cx="4881485" cy="292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115C1-9401-487F-9CE9-EDF67284D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56" y="3955164"/>
            <a:ext cx="5038078" cy="28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0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928C1-B734-4121-8D59-491791C3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923"/>
            <a:ext cx="9972675" cy="225742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Navigate to RDS :</a:t>
            </a:r>
          </a:p>
        </p:txBody>
      </p:sp>
    </p:spTree>
    <p:extLst>
      <p:ext uri="{BB962C8B-B14F-4D97-AF65-F5344CB8AC3E}">
        <p14:creationId xmlns:p14="http://schemas.microsoft.com/office/powerpoint/2010/main" val="1158300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8DA9-8E01-4B61-9992-D185D89B7461}"/>
              </a:ext>
            </a:extLst>
          </p:cNvPr>
          <p:cNvSpPr txBox="1"/>
          <p:nvPr/>
        </p:nvSpPr>
        <p:spPr>
          <a:xfrm>
            <a:off x="2154314" y="3013501"/>
            <a:ext cx="7883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latin typeface="Impact" panose="020B0806030902050204" pitchFamily="34" charset="0"/>
                <a:cs typeface="Cascadia Code Light" panose="020B0609020000020004" pitchFamily="49" charset="0"/>
              </a:rPr>
              <a:t>PIPELINE PROCESS</a:t>
            </a:r>
          </a:p>
        </p:txBody>
      </p:sp>
    </p:spTree>
    <p:extLst>
      <p:ext uri="{BB962C8B-B14F-4D97-AF65-F5344CB8AC3E}">
        <p14:creationId xmlns:p14="http://schemas.microsoft.com/office/powerpoint/2010/main" val="3610124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773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Account on Circle CI and Connect it with your GitHub Account: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B2653-CB0D-4F27-B38B-51BEC9A3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0" y="2212352"/>
            <a:ext cx="8685320" cy="42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Specify The </a:t>
            </a:r>
            <a:r>
              <a:rPr lang="en-US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Config.yml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File From Which Branch: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D12CB-3800-4A1B-892B-FD61CE84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195700"/>
            <a:ext cx="4778154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2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Project Dashboard: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7BF93-5472-4090-B3FF-DDDBB348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" y="2768309"/>
            <a:ext cx="10644326" cy="26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5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Setup Environment Variables: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86400-A5B7-436A-926F-0D3790F0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06923"/>
            <a:ext cx="10515600" cy="32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7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Setup Environment Variables: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6B169-F817-4250-89EB-FC48758F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0789"/>
            <a:ext cx="10515600" cy="35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Deployment Process Status: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129A4-D2EC-4E34-879F-383CBFB9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923"/>
            <a:ext cx="10515600" cy="39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56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Error in Deployment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12BA4-C185-4DF0-950C-A3F70613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5" y="1979413"/>
            <a:ext cx="8498889" cy="46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PIPELINE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9A283A-07F1-41FE-8FE4-E8D878DB5D17}"/>
              </a:ext>
            </a:extLst>
          </p:cNvPr>
          <p:cNvSpPr txBox="1"/>
          <p:nvPr/>
        </p:nvSpPr>
        <p:spPr>
          <a:xfrm>
            <a:off x="838200" y="161008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Deployment Process Succeed: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902F-0622-4636-8F8B-61E52C07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8" y="1992043"/>
            <a:ext cx="8898384" cy="4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2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928C1-B734-4121-8D59-491791C3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106923"/>
            <a:ext cx="5448956" cy="225742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Database: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1B8CBF9-01BC-4AF6-979B-92824C1AB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026" y="2106922"/>
            <a:ext cx="2302460" cy="225742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194AD4C-C13F-4735-935D-C2876E383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5357" y="2106922"/>
            <a:ext cx="2068443" cy="22574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DE6D00-10CE-4AE1-9200-2E89FA398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08645"/>
            <a:ext cx="2068443" cy="188423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92A0D885-167F-49AD-87D7-039262872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1390" y="4608645"/>
            <a:ext cx="1726663" cy="1884230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B3A48FE-B3A2-4F6C-8D47-7099EA41C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2800" y="4811774"/>
            <a:ext cx="2528368" cy="14306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DC048B37-A2FD-4E18-8F55-567224412D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2367" y="4811774"/>
            <a:ext cx="3005492" cy="16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3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Database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Edit Database &amp; Check Connection: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18234-E039-41CA-B9BC-B2F4282D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3" y="2102714"/>
            <a:ext cx="4749091" cy="881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178C5-A382-4158-A4B0-F277945CF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7" y="1979413"/>
            <a:ext cx="4957083" cy="2374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CABAA6-3763-400E-874C-7C79A29CB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4" y="3075995"/>
            <a:ext cx="4166556" cy="13412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EA6613-626F-48DB-AAD0-572A7A8B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4649322"/>
            <a:ext cx="3925454" cy="16935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3FA45D-41CA-411A-98E4-2A22D312D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3" y="4513865"/>
            <a:ext cx="5355567" cy="19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Create S3 Bucket: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44ACD-032B-491E-B4CC-9D91DC84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4353"/>
            <a:ext cx="5154227" cy="118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CEECD-C678-4877-884D-DFA732C60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2097"/>
            <a:ext cx="5154228" cy="1909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EE0-7186-409B-B2EF-94BDD32C7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75" y="1787838"/>
            <a:ext cx="5257803" cy="46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Some Configuration in Create S3 Bucket: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4C16E-44DE-418F-B0F8-C0C3D003C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924"/>
            <a:ext cx="5257800" cy="4419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9C8501-5158-4DEE-9673-56C7857B6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51" y="2106924"/>
            <a:ext cx="5406244" cy="43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Edit S3 Bucket Policy: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AFA3-5B89-47CF-8889-45C4CE18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14"/>
            <a:ext cx="5257800" cy="120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97AF8-BAC2-4AA6-BB28-3F76AD26C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74930"/>
            <a:ext cx="5257800" cy="2463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23EEF-1431-4BB9-A981-B595C2F34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65" y="3474930"/>
            <a:ext cx="5097953" cy="19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5F7F-EAE5-44A4-8F52-F1B8836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Create S3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FD387-A556-411B-AE4C-EA8709F0DD6D}"/>
              </a:ext>
            </a:extLst>
          </p:cNvPr>
          <p:cNvCxnSpPr/>
          <p:nvPr/>
        </p:nvCxnSpPr>
        <p:spPr>
          <a:xfrm>
            <a:off x="838200" y="1482570"/>
            <a:ext cx="10515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9700AD-08F1-451B-8E7B-AB42B55ED514}"/>
              </a:ext>
            </a:extLst>
          </p:cNvPr>
          <p:cNvSpPr txBox="1"/>
          <p:nvPr/>
        </p:nvSpPr>
        <p:spPr>
          <a:xfrm>
            <a:off x="838200" y="1610081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* Edit S3 Bucket Properties: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5FFC-E61F-46FF-B653-BE2DE1E10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924"/>
            <a:ext cx="8718307" cy="42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391</Words>
  <Application>Microsoft Office PowerPoint</Application>
  <PresentationFormat>Widescreen</PresentationFormat>
  <Paragraphs>85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Yu Gothic Medium</vt:lpstr>
      <vt:lpstr>Yu Gothic UI Semibold</vt:lpstr>
      <vt:lpstr>Arial</vt:lpstr>
      <vt:lpstr>Calibri</vt:lpstr>
      <vt:lpstr>Calibri Light</vt:lpstr>
      <vt:lpstr>Impact</vt:lpstr>
      <vt:lpstr>Office Theme</vt:lpstr>
      <vt:lpstr>PowerPoint Presentation</vt:lpstr>
      <vt:lpstr>AWS Services</vt:lpstr>
      <vt:lpstr>Create Database</vt:lpstr>
      <vt:lpstr>Create Database</vt:lpstr>
      <vt:lpstr>Create Database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S3 Bucket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Create Elastic Beanstalk Server</vt:lpstr>
      <vt:lpstr>PowerPoint Presentation</vt:lpstr>
      <vt:lpstr>APP DEPENDENCIES</vt:lpstr>
      <vt:lpstr>APP DEPENDENCIES</vt:lpstr>
      <vt:lpstr>PowerPoint Presentation</vt:lpstr>
      <vt:lpstr>PIPELINE PROCESS</vt:lpstr>
      <vt:lpstr>PIPELINE PROCESS</vt:lpstr>
      <vt:lpstr>PIPELINE PROCESS</vt:lpstr>
      <vt:lpstr>PIPELINE PROCESS</vt:lpstr>
      <vt:lpstr>PIPELINE PROCESS</vt:lpstr>
      <vt:lpstr>PIPELINE PROCESS</vt:lpstr>
      <vt:lpstr>PIPELINE PROCESS</vt:lpstr>
      <vt:lpstr>PIPELINE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Abdulrahman Elsheikh</dc:creator>
  <cp:lastModifiedBy>Abdulrahman Elsheikh</cp:lastModifiedBy>
  <cp:revision>36</cp:revision>
  <dcterms:created xsi:type="dcterms:W3CDTF">2022-04-13T16:22:40Z</dcterms:created>
  <dcterms:modified xsi:type="dcterms:W3CDTF">2022-04-15T13:53:52Z</dcterms:modified>
</cp:coreProperties>
</file>